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0"/>
  </p:notesMasterIdLst>
  <p:handoutMasterIdLst>
    <p:handoutMasterId r:id="rId11"/>
  </p:handoutMasterIdLst>
  <p:sldIdLst>
    <p:sldId id="389" r:id="rId5"/>
    <p:sldId id="390" r:id="rId6"/>
    <p:sldId id="392" r:id="rId7"/>
    <p:sldId id="393" r:id="rId8"/>
    <p:sldId id="394"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urtis, Ian FLNR:EX" initials="CIM" lastIdx="1" clrIdx="0"/>
  <p:cmAuthor id="1" name="Cuell, James W FLNR:EX" initials="CJW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7C80"/>
    <a:srgbClr val="FF6699"/>
    <a:srgbClr val="568C36"/>
    <a:srgbClr val="1FA4C1"/>
    <a:srgbClr val="5D9339"/>
    <a:srgbClr val="1686C0"/>
    <a:srgbClr val="76D025"/>
    <a:srgbClr val="79D425"/>
    <a:srgbClr val="4D7B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1339"/>
    <p:restoredTop sz="94639" autoAdjust="0"/>
  </p:normalViewPr>
  <p:slideViewPr>
    <p:cSldViewPr snapToGrid="0" snapToObjects="1" showGuides="1">
      <p:cViewPr varScale="1">
        <p:scale>
          <a:sx n="60" d="100"/>
          <a:sy n="60" d="100"/>
        </p:scale>
        <p:origin x="168" y="48"/>
      </p:cViewPr>
      <p:guideLst>
        <p:guide orient="horz" pos="2160"/>
        <p:guide pos="384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46" d="100"/>
          <a:sy n="146" d="100"/>
        </p:scale>
        <p:origin x="332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BE87CE-F4C9-3E44-98F2-924D4A4C73A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B27C8445-3D24-DC4D-825F-01E3CCA5E75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81CDD82-64E1-204F-B5CE-184D2D9AB29F}" type="datetimeFigureOut">
              <a:rPr lang="en-US" smtClean="0"/>
              <a:t>6/23/2020</a:t>
            </a:fld>
            <a:endParaRPr lang="en-US"/>
          </a:p>
        </p:txBody>
      </p:sp>
      <p:sp>
        <p:nvSpPr>
          <p:cNvPr id="4" name="Footer Placeholder 3">
            <a:extLst>
              <a:ext uri="{FF2B5EF4-FFF2-40B4-BE49-F238E27FC236}">
                <a16:creationId xmlns:a16="http://schemas.microsoft.com/office/drawing/2014/main" id="{C3597294-1032-D34C-9B6E-9F8E1ECA109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8AE969-0DDE-7848-969A-76E9BAFAF64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09A1879-7154-CA4D-A872-484570F7C4FA}" type="slidenum">
              <a:rPr lang="en-US" smtClean="0"/>
              <a:t>‹#›</a:t>
            </a:fld>
            <a:endParaRPr lang="en-US"/>
          </a:p>
        </p:txBody>
      </p:sp>
    </p:spTree>
    <p:extLst>
      <p:ext uri="{BB962C8B-B14F-4D97-AF65-F5344CB8AC3E}">
        <p14:creationId xmlns:p14="http://schemas.microsoft.com/office/powerpoint/2010/main" val="3006613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272E81C-7980-F641-ADA3-6C11A3246895}" type="datetimeFigureOut">
              <a:rPr lang="en-US" smtClean="0"/>
              <a:t>6/23/2020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D4B2CB-2DF8-BF46-8786-F6B9C99776D4}" type="slidenum">
              <a:rPr lang="en-US" smtClean="0"/>
              <a:t>‹#›</a:t>
            </a:fld>
            <a:endParaRPr lang="en-US"/>
          </a:p>
        </p:txBody>
      </p:sp>
    </p:spTree>
    <p:extLst>
      <p:ext uri="{BB962C8B-B14F-4D97-AF65-F5344CB8AC3E}">
        <p14:creationId xmlns:p14="http://schemas.microsoft.com/office/powerpoint/2010/main" val="622007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1D4B2CB-2DF8-BF46-8786-F6B9C99776D4}" type="slidenum">
              <a:rPr lang="en-US" smtClean="0"/>
              <a:t>3</a:t>
            </a:fld>
            <a:endParaRPr lang="en-US"/>
          </a:p>
        </p:txBody>
      </p:sp>
    </p:spTree>
    <p:extLst>
      <p:ext uri="{BB962C8B-B14F-4D97-AF65-F5344CB8AC3E}">
        <p14:creationId xmlns:p14="http://schemas.microsoft.com/office/powerpoint/2010/main" val="4175287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1D4B2CB-2DF8-BF46-8786-F6B9C99776D4}" type="slidenum">
              <a:rPr lang="en-US" smtClean="0"/>
              <a:t>5</a:t>
            </a:fld>
            <a:endParaRPr lang="en-US"/>
          </a:p>
        </p:txBody>
      </p:sp>
    </p:spTree>
    <p:extLst>
      <p:ext uri="{BB962C8B-B14F-4D97-AF65-F5344CB8AC3E}">
        <p14:creationId xmlns:p14="http://schemas.microsoft.com/office/powerpoint/2010/main" val="263828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5081A1-C451-5145-9B9C-4D792A276B1B}"/>
              </a:ext>
            </a:extLst>
          </p:cNvPr>
          <p:cNvPicPr>
            <a:picLocks noChangeAspect="1"/>
          </p:cNvPicPr>
          <p:nvPr userDrawn="1"/>
        </p:nvPicPr>
        <p:blipFill>
          <a:blip r:embed="rId2"/>
          <a:stretch>
            <a:fillRect/>
          </a:stretch>
        </p:blipFill>
        <p:spPr>
          <a:xfrm>
            <a:off x="0" y="1393372"/>
            <a:ext cx="9144000" cy="3962400"/>
          </a:xfrm>
          <a:prstGeom prst="rect">
            <a:avLst/>
          </a:prstGeom>
        </p:spPr>
      </p:pic>
      <p:sp>
        <p:nvSpPr>
          <p:cNvPr id="2" name="Title 1">
            <a:extLst>
              <a:ext uri="{FF2B5EF4-FFF2-40B4-BE49-F238E27FC236}">
                <a16:creationId xmlns:a16="http://schemas.microsoft.com/office/drawing/2014/main" id="{5225ADFF-2F0D-BE4F-8EC2-7D448F1B8CD4}"/>
              </a:ext>
            </a:extLst>
          </p:cNvPr>
          <p:cNvSpPr>
            <a:spLocks noGrp="1"/>
          </p:cNvSpPr>
          <p:nvPr>
            <p:ph type="ctrTitle" hasCustomPrompt="1"/>
          </p:nvPr>
        </p:nvSpPr>
        <p:spPr>
          <a:xfrm>
            <a:off x="386953" y="1724379"/>
            <a:ext cx="7028259" cy="2387600"/>
          </a:xfrm>
          <a:ln>
            <a:noFill/>
          </a:ln>
        </p:spPr>
        <p:txBody>
          <a:bodyPr anchor="b">
            <a:normAutofit/>
          </a:bodyPr>
          <a:lstStyle>
            <a:lvl1pPr algn="l">
              <a:defRPr sz="5400" b="0">
                <a:solidFill>
                  <a:schemeClr val="bg1"/>
                </a:solidFill>
                <a:latin typeface="+mn-lt"/>
              </a:defRPr>
            </a:lvl1pPr>
          </a:lstStyle>
          <a:p>
            <a:r>
              <a:rPr lang="en-US" dirty="0"/>
              <a:t>Click to </a:t>
            </a:r>
            <a:br>
              <a:rPr lang="en-US" dirty="0"/>
            </a:br>
            <a:r>
              <a:rPr lang="en-US" dirty="0"/>
              <a:t>edit title</a:t>
            </a:r>
          </a:p>
        </p:txBody>
      </p:sp>
      <p:sp>
        <p:nvSpPr>
          <p:cNvPr id="12" name="Footer Placeholder 4">
            <a:extLst>
              <a:ext uri="{FF2B5EF4-FFF2-40B4-BE49-F238E27FC236}">
                <a16:creationId xmlns:a16="http://schemas.microsoft.com/office/drawing/2014/main" id="{B6739826-1F03-6F4D-BBD4-F2624E2BD2AD}"/>
              </a:ext>
            </a:extLst>
          </p:cNvPr>
          <p:cNvSpPr>
            <a:spLocks noGrp="1"/>
          </p:cNvSpPr>
          <p:nvPr>
            <p:ph type="ftr" sz="quarter" idx="3"/>
          </p:nvPr>
        </p:nvSpPr>
        <p:spPr>
          <a:xfrm>
            <a:off x="6082145" y="6264002"/>
            <a:ext cx="2334033" cy="365125"/>
          </a:xfrm>
          <a:prstGeom prst="rect">
            <a:avLst/>
          </a:prstGeom>
        </p:spPr>
        <p:txBody>
          <a:bodyPr vert="horz" lIns="91440" tIns="45720" rIns="0" bIns="45720" rtlCol="0" anchor="ctr"/>
          <a:lstStyle>
            <a:lvl1pPr algn="ctr">
              <a:defRPr sz="1200">
                <a:solidFill>
                  <a:schemeClr val="tx1">
                    <a:tint val="75000"/>
                  </a:schemeClr>
                </a:solidFill>
                <a:latin typeface="+mj-lt"/>
              </a:defRPr>
            </a:lvl1pPr>
          </a:lstStyle>
          <a:p>
            <a:pPr algn="r"/>
            <a:r>
              <a:rPr lang="en-US" dirty="0"/>
              <a:t>Land Use Planning</a:t>
            </a:r>
          </a:p>
        </p:txBody>
      </p:sp>
      <p:sp>
        <p:nvSpPr>
          <p:cNvPr id="14" name="Slide Number Placeholder 5">
            <a:extLst>
              <a:ext uri="{FF2B5EF4-FFF2-40B4-BE49-F238E27FC236}">
                <a16:creationId xmlns:a16="http://schemas.microsoft.com/office/drawing/2014/main" id="{4BC1D418-BB6F-D947-8FFE-70AB5D3049DE}"/>
              </a:ext>
            </a:extLst>
          </p:cNvPr>
          <p:cNvSpPr>
            <a:spLocks noGrp="1"/>
          </p:cNvSpPr>
          <p:nvPr>
            <p:ph type="sldNum" sz="quarter" idx="4"/>
          </p:nvPr>
        </p:nvSpPr>
        <p:spPr>
          <a:xfrm>
            <a:off x="8411136" y="6264002"/>
            <a:ext cx="345911" cy="365125"/>
          </a:xfrm>
          <a:prstGeom prst="rect">
            <a:avLst/>
          </a:prstGeom>
        </p:spPr>
        <p:txBody>
          <a:bodyPr vert="horz" lIns="91440" tIns="45720" rIns="0" bIns="45720" rtlCol="0" anchor="ctr"/>
          <a:lstStyle>
            <a:lvl1pPr algn="r">
              <a:defRPr sz="1200">
                <a:solidFill>
                  <a:schemeClr val="tx1">
                    <a:tint val="75000"/>
                  </a:schemeClr>
                </a:solidFill>
                <a:latin typeface="+mj-lt"/>
              </a:defRPr>
            </a:lvl1pPr>
          </a:lstStyle>
          <a:p>
            <a:r>
              <a:rPr lang="en-CA" dirty="0"/>
              <a:t>|   </a:t>
            </a:r>
            <a:fld id="{41140750-9426-6447-9556-3289E9D36296}" type="slidenum">
              <a:rPr lang="en-US" smtClean="0"/>
              <a:pPr/>
              <a:t>‹#›</a:t>
            </a:fld>
            <a:endParaRPr lang="en-US" dirty="0"/>
          </a:p>
        </p:txBody>
      </p:sp>
      <p:pic>
        <p:nvPicPr>
          <p:cNvPr id="8" name="Picture 7">
            <a:extLst>
              <a:ext uri="{FF2B5EF4-FFF2-40B4-BE49-F238E27FC236}">
                <a16:creationId xmlns:a16="http://schemas.microsoft.com/office/drawing/2014/main" id="{F6E2715F-4D57-4046-B8DA-BE5AC00B0DBD}"/>
              </a:ext>
            </a:extLst>
          </p:cNvPr>
          <p:cNvPicPr>
            <a:picLocks noChangeAspect="1"/>
          </p:cNvPicPr>
          <p:nvPr userDrawn="1"/>
        </p:nvPicPr>
        <p:blipFill>
          <a:blip r:embed="rId3"/>
          <a:stretch>
            <a:fillRect/>
          </a:stretch>
        </p:blipFill>
        <p:spPr>
          <a:xfrm>
            <a:off x="6223000" y="3787686"/>
            <a:ext cx="2787650" cy="1355108"/>
          </a:xfrm>
          <a:prstGeom prst="rect">
            <a:avLst/>
          </a:prstGeom>
        </p:spPr>
      </p:pic>
    </p:spTree>
    <p:extLst>
      <p:ext uri="{BB962C8B-B14F-4D97-AF65-F5344CB8AC3E}">
        <p14:creationId xmlns:p14="http://schemas.microsoft.com/office/powerpoint/2010/main" val="105191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QUOT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D23B08-BCA2-A242-9780-9029B81686CD}"/>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Subtitle 2">
            <a:extLst>
              <a:ext uri="{FF2B5EF4-FFF2-40B4-BE49-F238E27FC236}">
                <a16:creationId xmlns:a16="http://schemas.microsoft.com/office/drawing/2014/main" id="{FBB0168B-4ED1-4948-8F69-B6D9AE8FECA4}"/>
              </a:ext>
            </a:extLst>
          </p:cNvPr>
          <p:cNvSpPr>
            <a:spLocks noGrp="1"/>
          </p:cNvSpPr>
          <p:nvPr>
            <p:ph type="subTitle" idx="1" hasCustomPrompt="1"/>
          </p:nvPr>
        </p:nvSpPr>
        <p:spPr>
          <a:xfrm>
            <a:off x="386953" y="5260158"/>
            <a:ext cx="7028259" cy="616767"/>
          </a:xfrm>
        </p:spPr>
        <p:txBody>
          <a:bodyPr>
            <a:noAutofit/>
          </a:bodyPr>
          <a:lstStyle>
            <a:lvl1pPr marL="0" indent="0" algn="l">
              <a:lnSpc>
                <a:spcPts val="2400"/>
              </a:lnSpc>
              <a:spcBef>
                <a:spcPts val="0"/>
              </a:spcBef>
              <a:buNone/>
              <a:defRPr sz="2400" b="0" i="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attribution</a:t>
            </a:r>
          </a:p>
        </p:txBody>
      </p:sp>
      <p:sp>
        <p:nvSpPr>
          <p:cNvPr id="2" name="Title 1">
            <a:extLst>
              <a:ext uri="{FF2B5EF4-FFF2-40B4-BE49-F238E27FC236}">
                <a16:creationId xmlns:a16="http://schemas.microsoft.com/office/drawing/2014/main" id="{5225ADFF-2F0D-BE4F-8EC2-7D448F1B8CD4}"/>
              </a:ext>
            </a:extLst>
          </p:cNvPr>
          <p:cNvSpPr>
            <a:spLocks noGrp="1"/>
          </p:cNvSpPr>
          <p:nvPr>
            <p:ph type="ctrTitle" hasCustomPrompt="1"/>
          </p:nvPr>
        </p:nvSpPr>
        <p:spPr>
          <a:xfrm>
            <a:off x="394097" y="800807"/>
            <a:ext cx="7823597" cy="4230476"/>
          </a:xfrm>
          <a:ln>
            <a:noFill/>
          </a:ln>
        </p:spPr>
        <p:txBody>
          <a:bodyPr anchor="ctr" anchorCtr="0">
            <a:normAutofit/>
          </a:bodyPr>
          <a:lstStyle>
            <a:lvl1pPr algn="l">
              <a:defRPr sz="4000" b="0">
                <a:solidFill>
                  <a:schemeClr val="bg1"/>
                </a:solidFill>
                <a:latin typeface="+mj-lt"/>
              </a:defRPr>
            </a:lvl1pPr>
          </a:lstStyle>
          <a:p>
            <a:r>
              <a:rPr lang="en-US" dirty="0"/>
              <a:t>Click to edit quote</a:t>
            </a:r>
          </a:p>
        </p:txBody>
      </p:sp>
      <p:sp>
        <p:nvSpPr>
          <p:cNvPr id="10" name="Footer Placeholder 4">
            <a:extLst>
              <a:ext uri="{FF2B5EF4-FFF2-40B4-BE49-F238E27FC236}">
                <a16:creationId xmlns:a16="http://schemas.microsoft.com/office/drawing/2014/main" id="{C73615DA-77BF-D546-B4F6-B0FF02691101}"/>
              </a:ext>
            </a:extLst>
          </p:cNvPr>
          <p:cNvSpPr>
            <a:spLocks noGrp="1"/>
          </p:cNvSpPr>
          <p:nvPr>
            <p:ph type="ftr" sz="quarter" idx="3"/>
          </p:nvPr>
        </p:nvSpPr>
        <p:spPr>
          <a:xfrm>
            <a:off x="6082145" y="6264002"/>
            <a:ext cx="2334033" cy="365125"/>
          </a:xfrm>
          <a:prstGeom prst="rect">
            <a:avLst/>
          </a:prstGeom>
        </p:spPr>
        <p:txBody>
          <a:bodyPr vert="horz" lIns="91440" tIns="45720" rIns="0" bIns="45720" rtlCol="0" anchor="ctr"/>
          <a:lstStyle>
            <a:lvl1pPr algn="ctr">
              <a:defRPr sz="1200">
                <a:solidFill>
                  <a:schemeClr val="bg1"/>
                </a:solidFill>
                <a:latin typeface="+mj-lt"/>
              </a:defRPr>
            </a:lvl1pPr>
          </a:lstStyle>
          <a:p>
            <a:pPr algn="r"/>
            <a:r>
              <a:rPr lang="en-US" dirty="0"/>
              <a:t>Land Use Planning</a:t>
            </a:r>
          </a:p>
        </p:txBody>
      </p:sp>
      <p:sp>
        <p:nvSpPr>
          <p:cNvPr id="11" name="Slide Number Placeholder 5">
            <a:extLst>
              <a:ext uri="{FF2B5EF4-FFF2-40B4-BE49-F238E27FC236}">
                <a16:creationId xmlns:a16="http://schemas.microsoft.com/office/drawing/2014/main" id="{22ABFCBA-1255-C34A-80CA-63D7EA3B2C72}"/>
              </a:ext>
            </a:extLst>
          </p:cNvPr>
          <p:cNvSpPr>
            <a:spLocks noGrp="1"/>
          </p:cNvSpPr>
          <p:nvPr>
            <p:ph type="sldNum" sz="quarter" idx="4"/>
          </p:nvPr>
        </p:nvSpPr>
        <p:spPr>
          <a:xfrm>
            <a:off x="8411136" y="6264002"/>
            <a:ext cx="345911" cy="365125"/>
          </a:xfrm>
          <a:prstGeom prst="rect">
            <a:avLst/>
          </a:prstGeom>
        </p:spPr>
        <p:txBody>
          <a:bodyPr vert="horz" lIns="91440" tIns="45720" rIns="0" bIns="45720" rtlCol="0" anchor="ctr"/>
          <a:lstStyle>
            <a:lvl1pPr algn="r">
              <a:defRPr sz="1200">
                <a:solidFill>
                  <a:schemeClr val="bg1"/>
                </a:solidFill>
                <a:latin typeface="+mj-lt"/>
              </a:defRPr>
            </a:lvl1pPr>
          </a:lstStyle>
          <a:p>
            <a:r>
              <a:rPr lang="en-CA" dirty="0"/>
              <a:t>|   </a:t>
            </a:r>
            <a:fld id="{41140750-9426-6447-9556-3289E9D36296}" type="slidenum">
              <a:rPr lang="en-US" smtClean="0"/>
              <a:pPr/>
              <a:t>‹#›</a:t>
            </a:fld>
            <a:endParaRPr lang="en-US" dirty="0"/>
          </a:p>
        </p:txBody>
      </p:sp>
    </p:spTree>
    <p:extLst>
      <p:ext uri="{BB962C8B-B14F-4D97-AF65-F5344CB8AC3E}">
        <p14:creationId xmlns:p14="http://schemas.microsoft.com/office/powerpoint/2010/main" val="309611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6BDF6-E8DA-3041-944B-99BFB1489335}"/>
              </a:ext>
            </a:extLst>
          </p:cNvPr>
          <p:cNvSpPr>
            <a:spLocks noGrp="1"/>
          </p:cNvSpPr>
          <p:nvPr>
            <p:ph type="title" hasCustomPrompt="1"/>
          </p:nvPr>
        </p:nvSpPr>
        <p:spPr/>
        <p:txBody>
          <a:bodyPr anchor="b" anchorCtr="0">
            <a:normAutofit/>
          </a:bodyPr>
          <a:lstStyle>
            <a:lvl1pPr>
              <a:defRPr sz="4400" b="0"/>
            </a:lvl1pPr>
          </a:lstStyle>
          <a:p>
            <a:r>
              <a:rPr lang="en-US" dirty="0"/>
              <a:t>Click to edit header</a:t>
            </a:r>
          </a:p>
        </p:txBody>
      </p:sp>
      <p:sp>
        <p:nvSpPr>
          <p:cNvPr id="3" name="Content Placeholder 2">
            <a:extLst>
              <a:ext uri="{FF2B5EF4-FFF2-40B4-BE49-F238E27FC236}">
                <a16:creationId xmlns:a16="http://schemas.microsoft.com/office/drawing/2014/main" id="{1EE6CD3E-0DE0-1844-ADB1-FA453513ED04}"/>
              </a:ext>
            </a:extLst>
          </p:cNvPr>
          <p:cNvSpPr>
            <a:spLocks noGrp="1"/>
          </p:cNvSpPr>
          <p:nvPr>
            <p:ph idx="1" hasCustomPrompt="1"/>
          </p:nvPr>
        </p:nvSpPr>
        <p:spPr/>
        <p:txBody>
          <a:bodyPr/>
          <a:lstStyle>
            <a:lvl1pPr marL="271463" indent="-271463">
              <a:buClr>
                <a:schemeClr val="accent6"/>
              </a:buClr>
              <a:buSzPct val="90000"/>
              <a:buFont typeface="Wingdings" pitchFamily="2" charset="2"/>
              <a:buChar char="§"/>
              <a:tabLst/>
              <a:defRPr sz="3200">
                <a:latin typeface="+mj-lt"/>
              </a:defRPr>
            </a:lvl1pPr>
            <a:lvl2pPr marL="712788" indent="-255588">
              <a:buClr>
                <a:schemeClr val="accent6"/>
              </a:buClr>
              <a:buFont typeface="Wingdings" pitchFamily="2" charset="2"/>
              <a:buChar char="§"/>
              <a:tabLst/>
              <a:defRPr sz="2800"/>
            </a:lvl2pPr>
            <a:lvl3pPr marL="1155700" indent="-241300">
              <a:buClr>
                <a:schemeClr val="accent6"/>
              </a:buClr>
              <a:buFont typeface="Wingdings" pitchFamily="2" charset="2"/>
              <a:buChar char="§"/>
              <a:tabLst/>
              <a:defRPr sz="2800"/>
            </a:lvl3pPr>
            <a:lvl4pPr marL="1654175" indent="-282575">
              <a:buClr>
                <a:schemeClr val="accent6"/>
              </a:buClr>
              <a:buFont typeface="Wingdings" pitchFamily="2" charset="2"/>
              <a:buChar char="§"/>
              <a:tabLst/>
              <a:defRPr sz="2800"/>
            </a:lvl4pPr>
            <a:lvl5pPr marL="2097088" indent="-268288">
              <a:buClr>
                <a:schemeClr val="accent6"/>
              </a:buClr>
              <a:buFont typeface="Wingdings" pitchFamily="2" charset="2"/>
              <a:buChar char="§"/>
              <a:tabLst/>
              <a:defRPr sz="2800"/>
            </a:lvl5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5F9F40B8-5374-934D-8B53-2B81D57BF1A3}"/>
              </a:ext>
            </a:extLst>
          </p:cNvPr>
          <p:cNvSpPr>
            <a:spLocks noGrp="1"/>
          </p:cNvSpPr>
          <p:nvPr>
            <p:ph type="ftr" sz="quarter" idx="3"/>
          </p:nvPr>
        </p:nvSpPr>
        <p:spPr>
          <a:xfrm>
            <a:off x="6082145" y="6264002"/>
            <a:ext cx="2334033" cy="365125"/>
          </a:xfrm>
          <a:prstGeom prst="rect">
            <a:avLst/>
          </a:prstGeom>
        </p:spPr>
        <p:txBody>
          <a:bodyPr vert="horz" lIns="91440" tIns="45720" rIns="0" bIns="45720" rtlCol="0" anchor="ctr"/>
          <a:lstStyle>
            <a:lvl1pPr algn="ctr">
              <a:defRPr sz="1200">
                <a:solidFill>
                  <a:schemeClr val="tx1">
                    <a:tint val="75000"/>
                  </a:schemeClr>
                </a:solidFill>
                <a:latin typeface="+mj-lt"/>
              </a:defRPr>
            </a:lvl1pPr>
          </a:lstStyle>
          <a:p>
            <a:pPr algn="r"/>
            <a:r>
              <a:rPr lang="en-US" dirty="0"/>
              <a:t>Land Use Planning</a:t>
            </a:r>
          </a:p>
        </p:txBody>
      </p:sp>
      <p:sp>
        <p:nvSpPr>
          <p:cNvPr id="11" name="Slide Number Placeholder 5">
            <a:extLst>
              <a:ext uri="{FF2B5EF4-FFF2-40B4-BE49-F238E27FC236}">
                <a16:creationId xmlns:a16="http://schemas.microsoft.com/office/drawing/2014/main" id="{AA8FC444-9337-F64D-82D2-C55F12C45C3E}"/>
              </a:ext>
            </a:extLst>
          </p:cNvPr>
          <p:cNvSpPr>
            <a:spLocks noGrp="1"/>
          </p:cNvSpPr>
          <p:nvPr>
            <p:ph type="sldNum" sz="quarter" idx="4"/>
          </p:nvPr>
        </p:nvSpPr>
        <p:spPr>
          <a:xfrm>
            <a:off x="8411136" y="6264002"/>
            <a:ext cx="345911" cy="365125"/>
          </a:xfrm>
          <a:prstGeom prst="rect">
            <a:avLst/>
          </a:prstGeom>
        </p:spPr>
        <p:txBody>
          <a:bodyPr vert="horz" lIns="91440" tIns="45720" rIns="0" bIns="45720" rtlCol="0" anchor="ctr"/>
          <a:lstStyle>
            <a:lvl1pPr algn="r">
              <a:defRPr sz="1200">
                <a:solidFill>
                  <a:schemeClr val="tx1">
                    <a:tint val="75000"/>
                  </a:schemeClr>
                </a:solidFill>
                <a:latin typeface="+mj-lt"/>
              </a:defRPr>
            </a:lvl1pPr>
          </a:lstStyle>
          <a:p>
            <a:r>
              <a:rPr lang="en-CA" dirty="0"/>
              <a:t>|   </a:t>
            </a:r>
            <a:fld id="{41140750-9426-6447-9556-3289E9D36296}" type="slidenum">
              <a:rPr lang="en-US" smtClean="0"/>
              <a:pPr/>
              <a:t>‹#›</a:t>
            </a:fld>
            <a:endParaRPr lang="en-US" dirty="0"/>
          </a:p>
        </p:txBody>
      </p:sp>
    </p:spTree>
    <p:extLst>
      <p:ext uri="{BB962C8B-B14F-4D97-AF65-F5344CB8AC3E}">
        <p14:creationId xmlns:p14="http://schemas.microsoft.com/office/powerpoint/2010/main" val="124094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SL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6BDF6-E8DA-3041-944B-99BFB1489335}"/>
              </a:ext>
            </a:extLst>
          </p:cNvPr>
          <p:cNvSpPr>
            <a:spLocks noGrp="1"/>
          </p:cNvSpPr>
          <p:nvPr>
            <p:ph type="title" hasCustomPrompt="1"/>
          </p:nvPr>
        </p:nvSpPr>
        <p:spPr>
          <a:xfrm>
            <a:off x="381000" y="544575"/>
            <a:ext cx="7829550" cy="1218144"/>
          </a:xfrm>
        </p:spPr>
        <p:txBody>
          <a:bodyPr anchor="b" anchorCtr="0">
            <a:normAutofit/>
          </a:bodyPr>
          <a:lstStyle>
            <a:lvl1pPr>
              <a:defRPr sz="4400" b="0">
                <a:solidFill>
                  <a:schemeClr val="accent6"/>
                </a:solidFill>
              </a:defRPr>
            </a:lvl1pPr>
          </a:lstStyle>
          <a:p>
            <a:r>
              <a:rPr lang="en-US" dirty="0"/>
              <a:t>Click to edit chart title</a:t>
            </a:r>
          </a:p>
        </p:txBody>
      </p:sp>
      <p:sp>
        <p:nvSpPr>
          <p:cNvPr id="8" name="Footer Placeholder 4">
            <a:extLst>
              <a:ext uri="{FF2B5EF4-FFF2-40B4-BE49-F238E27FC236}">
                <a16:creationId xmlns:a16="http://schemas.microsoft.com/office/drawing/2014/main" id="{D7B7B044-E5F2-CF40-8A59-26A35A00C497}"/>
              </a:ext>
            </a:extLst>
          </p:cNvPr>
          <p:cNvSpPr>
            <a:spLocks noGrp="1"/>
          </p:cNvSpPr>
          <p:nvPr>
            <p:ph type="ftr" sz="quarter" idx="3"/>
          </p:nvPr>
        </p:nvSpPr>
        <p:spPr>
          <a:xfrm>
            <a:off x="6082145" y="6264002"/>
            <a:ext cx="2334033" cy="365125"/>
          </a:xfrm>
          <a:prstGeom prst="rect">
            <a:avLst/>
          </a:prstGeom>
        </p:spPr>
        <p:txBody>
          <a:bodyPr vert="horz" lIns="91440" tIns="45720" rIns="0" bIns="45720" rtlCol="0" anchor="ctr"/>
          <a:lstStyle>
            <a:lvl1pPr algn="ctr">
              <a:defRPr sz="1200">
                <a:solidFill>
                  <a:schemeClr val="tx1">
                    <a:tint val="75000"/>
                  </a:schemeClr>
                </a:solidFill>
                <a:latin typeface="+mj-lt"/>
              </a:defRPr>
            </a:lvl1pPr>
          </a:lstStyle>
          <a:p>
            <a:pPr algn="r"/>
            <a:r>
              <a:rPr lang="en-US" dirty="0"/>
              <a:t>Land Use Planning</a:t>
            </a:r>
          </a:p>
        </p:txBody>
      </p:sp>
      <p:sp>
        <p:nvSpPr>
          <p:cNvPr id="10" name="Slide Number Placeholder 5">
            <a:extLst>
              <a:ext uri="{FF2B5EF4-FFF2-40B4-BE49-F238E27FC236}">
                <a16:creationId xmlns:a16="http://schemas.microsoft.com/office/drawing/2014/main" id="{08BDB8A4-11B7-5C4A-B372-814F19C54F91}"/>
              </a:ext>
            </a:extLst>
          </p:cNvPr>
          <p:cNvSpPr>
            <a:spLocks noGrp="1"/>
          </p:cNvSpPr>
          <p:nvPr>
            <p:ph type="sldNum" sz="quarter" idx="4"/>
          </p:nvPr>
        </p:nvSpPr>
        <p:spPr>
          <a:xfrm>
            <a:off x="8411136" y="6264002"/>
            <a:ext cx="345911" cy="365125"/>
          </a:xfrm>
          <a:prstGeom prst="rect">
            <a:avLst/>
          </a:prstGeom>
        </p:spPr>
        <p:txBody>
          <a:bodyPr vert="horz" lIns="91440" tIns="45720" rIns="0" bIns="45720" rtlCol="0" anchor="ctr"/>
          <a:lstStyle>
            <a:lvl1pPr algn="r">
              <a:defRPr sz="1200">
                <a:solidFill>
                  <a:schemeClr val="tx1">
                    <a:tint val="75000"/>
                  </a:schemeClr>
                </a:solidFill>
                <a:latin typeface="+mj-lt"/>
              </a:defRPr>
            </a:lvl1pPr>
          </a:lstStyle>
          <a:p>
            <a:r>
              <a:rPr lang="en-CA" dirty="0"/>
              <a:t>|   </a:t>
            </a:r>
            <a:fld id="{41140750-9426-6447-9556-3289E9D36296}" type="slidenum">
              <a:rPr lang="en-US" smtClean="0"/>
              <a:pPr/>
              <a:t>‹#›</a:t>
            </a:fld>
            <a:endParaRPr lang="en-US" dirty="0"/>
          </a:p>
        </p:txBody>
      </p:sp>
      <p:cxnSp>
        <p:nvCxnSpPr>
          <p:cNvPr id="12" name="Straight Connector 11">
            <a:extLst>
              <a:ext uri="{FF2B5EF4-FFF2-40B4-BE49-F238E27FC236}">
                <a16:creationId xmlns:a16="http://schemas.microsoft.com/office/drawing/2014/main" id="{473FE3EB-6124-AE45-8F4A-CA565F6FF780}"/>
              </a:ext>
            </a:extLst>
          </p:cNvPr>
          <p:cNvCxnSpPr>
            <a:cxnSpLocks/>
          </p:cNvCxnSpPr>
          <p:nvPr userDrawn="1"/>
        </p:nvCxnSpPr>
        <p:spPr>
          <a:xfrm>
            <a:off x="-62345" y="1853920"/>
            <a:ext cx="9296400" cy="0"/>
          </a:xfrm>
          <a:prstGeom prst="line">
            <a:avLst/>
          </a:prstGeom>
          <a:ln>
            <a:solidFill>
              <a:schemeClr val="accent6">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342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E84B2E-66F2-0A43-9EE9-E6E637D3428D}"/>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Text Placeholder 2">
            <a:extLst>
              <a:ext uri="{FF2B5EF4-FFF2-40B4-BE49-F238E27FC236}">
                <a16:creationId xmlns:a16="http://schemas.microsoft.com/office/drawing/2014/main" id="{9E586C05-2871-2043-B0D8-AD0849885B94}"/>
              </a:ext>
            </a:extLst>
          </p:cNvPr>
          <p:cNvSpPr>
            <a:spLocks noGrp="1"/>
          </p:cNvSpPr>
          <p:nvPr>
            <p:ph type="body" idx="1" hasCustomPrompt="1"/>
          </p:nvPr>
        </p:nvSpPr>
        <p:spPr>
          <a:xfrm>
            <a:off x="386953" y="2754318"/>
            <a:ext cx="8157924" cy="1203323"/>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subhead</a:t>
            </a:r>
          </a:p>
        </p:txBody>
      </p:sp>
      <p:cxnSp>
        <p:nvCxnSpPr>
          <p:cNvPr id="12" name="Straight Connector 11">
            <a:extLst>
              <a:ext uri="{FF2B5EF4-FFF2-40B4-BE49-F238E27FC236}">
                <a16:creationId xmlns:a16="http://schemas.microsoft.com/office/drawing/2014/main" id="{ECE13506-565F-0C48-8681-9F25307B35ED}"/>
              </a:ext>
            </a:extLst>
          </p:cNvPr>
          <p:cNvCxnSpPr>
            <a:cxnSpLocks/>
          </p:cNvCxnSpPr>
          <p:nvPr userDrawn="1"/>
        </p:nvCxnSpPr>
        <p:spPr>
          <a:xfrm>
            <a:off x="-62345" y="2612202"/>
            <a:ext cx="9296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EB926E5-B182-EE48-8D51-91B04985878A}"/>
              </a:ext>
            </a:extLst>
          </p:cNvPr>
          <p:cNvSpPr>
            <a:spLocks noGrp="1"/>
          </p:cNvSpPr>
          <p:nvPr>
            <p:ph type="title" hasCustomPrompt="1"/>
          </p:nvPr>
        </p:nvSpPr>
        <p:spPr>
          <a:xfrm>
            <a:off x="378381" y="618828"/>
            <a:ext cx="8140779" cy="1990720"/>
          </a:xfrm>
        </p:spPr>
        <p:txBody>
          <a:bodyPr anchor="b"/>
          <a:lstStyle>
            <a:lvl1pPr>
              <a:lnSpc>
                <a:spcPts val="5600"/>
              </a:lnSpc>
              <a:defRPr sz="6000" b="0">
                <a:solidFill>
                  <a:schemeClr val="bg1"/>
                </a:solidFill>
                <a:latin typeface="+mn-lt"/>
              </a:defRPr>
            </a:lvl1pPr>
          </a:lstStyle>
          <a:p>
            <a:r>
              <a:rPr lang="en-US" dirty="0"/>
              <a:t>Click to edit title slide</a:t>
            </a:r>
          </a:p>
        </p:txBody>
      </p:sp>
      <p:sp>
        <p:nvSpPr>
          <p:cNvPr id="17" name="Slide Number Placeholder 5">
            <a:extLst>
              <a:ext uri="{FF2B5EF4-FFF2-40B4-BE49-F238E27FC236}">
                <a16:creationId xmlns:a16="http://schemas.microsoft.com/office/drawing/2014/main" id="{60B29EF6-033D-B040-8E97-01B534F1AEEF}"/>
              </a:ext>
            </a:extLst>
          </p:cNvPr>
          <p:cNvSpPr>
            <a:spLocks noGrp="1"/>
          </p:cNvSpPr>
          <p:nvPr>
            <p:ph type="sldNum" sz="quarter" idx="4"/>
          </p:nvPr>
        </p:nvSpPr>
        <p:spPr>
          <a:xfrm>
            <a:off x="8346606" y="6264002"/>
            <a:ext cx="410441" cy="365125"/>
          </a:xfrm>
          <a:prstGeom prst="rect">
            <a:avLst/>
          </a:prstGeom>
        </p:spPr>
        <p:txBody>
          <a:bodyPr vert="horz" lIns="91440" tIns="45720" rIns="0" bIns="45720" rtlCol="0" anchor="ctr"/>
          <a:lstStyle>
            <a:lvl1pPr algn="r">
              <a:defRPr sz="1200">
                <a:solidFill>
                  <a:schemeClr val="bg1"/>
                </a:solidFill>
                <a:latin typeface="+mj-lt"/>
              </a:defRPr>
            </a:lvl1pPr>
          </a:lstStyle>
          <a:p>
            <a:r>
              <a:rPr lang="en-CA" dirty="0"/>
              <a:t>|   </a:t>
            </a:r>
            <a:fld id="{41140750-9426-6447-9556-3289E9D36296}" type="slidenum">
              <a:rPr lang="en-US" smtClean="0"/>
              <a:pPr/>
              <a:t>‹#›</a:t>
            </a:fld>
            <a:endParaRPr lang="en-US" dirty="0"/>
          </a:p>
        </p:txBody>
      </p:sp>
      <p:sp>
        <p:nvSpPr>
          <p:cNvPr id="18" name="Footer Placeholder 4">
            <a:extLst>
              <a:ext uri="{FF2B5EF4-FFF2-40B4-BE49-F238E27FC236}">
                <a16:creationId xmlns:a16="http://schemas.microsoft.com/office/drawing/2014/main" id="{1A9575E4-6B4A-2344-A830-8595FAFB9D3D}"/>
              </a:ext>
            </a:extLst>
          </p:cNvPr>
          <p:cNvSpPr>
            <a:spLocks noGrp="1"/>
          </p:cNvSpPr>
          <p:nvPr>
            <p:ph type="ftr" sz="quarter" idx="3"/>
          </p:nvPr>
        </p:nvSpPr>
        <p:spPr>
          <a:xfrm>
            <a:off x="6082145" y="6264002"/>
            <a:ext cx="2334033" cy="365125"/>
          </a:xfrm>
          <a:prstGeom prst="rect">
            <a:avLst/>
          </a:prstGeom>
        </p:spPr>
        <p:txBody>
          <a:bodyPr vert="horz" lIns="91440" tIns="45720" rIns="0" bIns="45720" rtlCol="0" anchor="ctr"/>
          <a:lstStyle>
            <a:lvl1pPr algn="ctr">
              <a:defRPr sz="1200">
                <a:solidFill>
                  <a:schemeClr val="bg1"/>
                </a:solidFill>
                <a:latin typeface="+mj-lt"/>
              </a:defRPr>
            </a:lvl1pPr>
          </a:lstStyle>
          <a:p>
            <a:pPr algn="r"/>
            <a:r>
              <a:rPr lang="en-US" dirty="0"/>
              <a:t>Land Use Planning</a:t>
            </a:r>
          </a:p>
        </p:txBody>
      </p:sp>
      <p:sp>
        <p:nvSpPr>
          <p:cNvPr id="19" name="Slide Number Placeholder 5">
            <a:extLst>
              <a:ext uri="{FF2B5EF4-FFF2-40B4-BE49-F238E27FC236}">
                <a16:creationId xmlns:a16="http://schemas.microsoft.com/office/drawing/2014/main" id="{F57103B0-3B63-7E46-9C28-BDE6ED3A702F}"/>
              </a:ext>
            </a:extLst>
          </p:cNvPr>
          <p:cNvSpPr txBox="1">
            <a:spLocks/>
          </p:cNvSpPr>
          <p:nvPr userDrawn="1"/>
        </p:nvSpPr>
        <p:spPr>
          <a:xfrm>
            <a:off x="8411136" y="6264002"/>
            <a:ext cx="345911"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a:solidFill>
                  <a:schemeClr val="bg1"/>
                </a:solidFill>
              </a:rPr>
              <a:t>|   </a:t>
            </a:r>
            <a:fld id="{41140750-9426-6447-9556-3289E9D36296}"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5659485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1B84BB-D54E-134B-907D-0B83A8C8CDC5}"/>
              </a:ext>
            </a:extLst>
          </p:cNvPr>
          <p:cNvPicPr>
            <a:picLocks noChangeAspect="1"/>
          </p:cNvPicPr>
          <p:nvPr/>
        </p:nvPicPr>
        <p:blipFill>
          <a:blip r:embed="rId7"/>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8E82ADE8-BF2E-FC4B-94F6-7280DD5A3371}"/>
              </a:ext>
            </a:extLst>
          </p:cNvPr>
          <p:cNvSpPr>
            <a:spLocks noGrp="1"/>
          </p:cNvSpPr>
          <p:nvPr>
            <p:ph type="title"/>
          </p:nvPr>
        </p:nvSpPr>
        <p:spPr>
          <a:xfrm>
            <a:off x="381000" y="221190"/>
            <a:ext cx="7829550" cy="1218144"/>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99217461-7963-5F49-8107-A3987AE6C04D}"/>
              </a:ext>
            </a:extLst>
          </p:cNvPr>
          <p:cNvSpPr>
            <a:spLocks noGrp="1"/>
          </p:cNvSpPr>
          <p:nvPr>
            <p:ph type="body" idx="1"/>
          </p:nvPr>
        </p:nvSpPr>
        <p:spPr>
          <a:xfrm>
            <a:off x="386953" y="1825625"/>
            <a:ext cx="8370094" cy="40513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566B615E-0AD0-124D-9FC7-38F61787F08C}"/>
              </a:ext>
            </a:extLst>
          </p:cNvPr>
          <p:cNvSpPr>
            <a:spLocks noGrp="1"/>
          </p:cNvSpPr>
          <p:nvPr>
            <p:ph type="ftr" sz="quarter" idx="3"/>
          </p:nvPr>
        </p:nvSpPr>
        <p:spPr>
          <a:xfrm>
            <a:off x="6082145" y="6264002"/>
            <a:ext cx="2334033" cy="365125"/>
          </a:xfrm>
          <a:prstGeom prst="rect">
            <a:avLst/>
          </a:prstGeom>
        </p:spPr>
        <p:txBody>
          <a:bodyPr vert="horz" lIns="91440" tIns="45720" rIns="0" bIns="45720" rtlCol="0" anchor="ctr"/>
          <a:lstStyle>
            <a:lvl1pPr algn="ctr">
              <a:defRPr sz="1200">
                <a:solidFill>
                  <a:schemeClr val="tx1">
                    <a:tint val="75000"/>
                  </a:schemeClr>
                </a:solidFill>
                <a:latin typeface="+mj-lt"/>
              </a:defRPr>
            </a:lvl1pPr>
          </a:lstStyle>
          <a:p>
            <a:pPr algn="r"/>
            <a:r>
              <a:rPr lang="en-US" dirty="0"/>
              <a:t>Land Use Planning</a:t>
            </a:r>
          </a:p>
        </p:txBody>
      </p:sp>
      <p:sp>
        <p:nvSpPr>
          <p:cNvPr id="6" name="Slide Number Placeholder 5">
            <a:extLst>
              <a:ext uri="{FF2B5EF4-FFF2-40B4-BE49-F238E27FC236}">
                <a16:creationId xmlns:a16="http://schemas.microsoft.com/office/drawing/2014/main" id="{1B6196AD-DA09-0D4B-B8A2-D3490E3801E1}"/>
              </a:ext>
            </a:extLst>
          </p:cNvPr>
          <p:cNvSpPr>
            <a:spLocks noGrp="1"/>
          </p:cNvSpPr>
          <p:nvPr>
            <p:ph type="sldNum" sz="quarter" idx="4"/>
          </p:nvPr>
        </p:nvSpPr>
        <p:spPr>
          <a:xfrm>
            <a:off x="8411136" y="6264002"/>
            <a:ext cx="345911" cy="365125"/>
          </a:xfrm>
          <a:prstGeom prst="rect">
            <a:avLst/>
          </a:prstGeom>
        </p:spPr>
        <p:txBody>
          <a:bodyPr vert="horz" lIns="91440" tIns="45720" rIns="0" bIns="45720" rtlCol="0" anchor="ctr"/>
          <a:lstStyle>
            <a:lvl1pPr algn="r">
              <a:defRPr sz="1200">
                <a:solidFill>
                  <a:schemeClr val="tx1">
                    <a:tint val="75000"/>
                  </a:schemeClr>
                </a:solidFill>
                <a:latin typeface="+mj-lt"/>
              </a:defRPr>
            </a:lvl1pPr>
          </a:lstStyle>
          <a:p>
            <a:r>
              <a:rPr lang="en-CA" dirty="0"/>
              <a:t>|   </a:t>
            </a:r>
            <a:fld id="{41140750-9426-6447-9556-3289E9D36296}" type="slidenum">
              <a:rPr lang="en-US" smtClean="0"/>
              <a:pPr/>
              <a:t>‹#›</a:t>
            </a:fld>
            <a:endParaRPr lang="en-US" dirty="0"/>
          </a:p>
        </p:txBody>
      </p:sp>
    </p:spTree>
    <p:extLst>
      <p:ext uri="{BB962C8B-B14F-4D97-AF65-F5344CB8AC3E}">
        <p14:creationId xmlns:p14="http://schemas.microsoft.com/office/powerpoint/2010/main" val="2141510466"/>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64" r:id="rId4"/>
    <p:sldLayoutId id="2147483651" r:id="rId5"/>
  </p:sldLayoutIdLst>
  <p:hf hdr="0"/>
  <p:txStyles>
    <p:titleStyle>
      <a:lvl1pPr algn="l" defTabSz="914400" rtl="0" eaLnBrk="1" latinLnBrk="0" hangingPunct="1">
        <a:lnSpc>
          <a:spcPct val="90000"/>
        </a:lnSpc>
        <a:spcBef>
          <a:spcPct val="0"/>
        </a:spcBef>
        <a:buNone/>
        <a:defRPr sz="4000" b="0" i="0" kern="1200" cap="none" baseline="0">
          <a:solidFill>
            <a:schemeClr val="accent6"/>
          </a:solidFill>
          <a:latin typeface="+mn-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2" userDrawn="1">
          <p15:clr>
            <a:srgbClr val="F26B43"/>
          </p15:clr>
        </p15:guide>
        <p15:guide id="2" pos="325" userDrawn="1">
          <p15:clr>
            <a:srgbClr val="F26B43"/>
          </p15:clr>
        </p15:guide>
        <p15:guide id="3" orient="horz" pos="3158" userDrawn="1">
          <p15:clr>
            <a:srgbClr val="F26B43"/>
          </p15:clr>
        </p15:guide>
        <p15:guide id="5" pos="7355" userDrawn="1">
          <p15:clr>
            <a:srgbClr val="F26B43"/>
          </p15:clr>
        </p15:guide>
        <p15:guide id="6" pos="3613" userDrawn="1">
          <p15:clr>
            <a:srgbClr val="F26B43"/>
          </p15:clr>
        </p15:guide>
        <p15:guide id="7" orient="horz" pos="822" userDrawn="1">
          <p15:clr>
            <a:srgbClr val="F26B43"/>
          </p15:clr>
        </p15:guide>
        <p15:guide id="8" orient="horz" pos="1139" userDrawn="1">
          <p15:clr>
            <a:srgbClr val="F26B43"/>
          </p15:clr>
        </p15:guide>
        <p15:guide id="9" orient="horz" pos="370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6953" y="2779084"/>
            <a:ext cx="8157924" cy="1203323"/>
          </a:xfrm>
        </p:spPr>
        <p:txBody>
          <a:bodyPr>
            <a:normAutofit/>
          </a:bodyPr>
          <a:lstStyle/>
          <a:p>
            <a:r>
              <a:rPr lang="en-CA" sz="2000" dirty="0"/>
              <a:t>Northeast Roundtable June 24</a:t>
            </a:r>
            <a:r>
              <a:rPr lang="en-CA" sz="2000" baseline="30000" dirty="0"/>
              <a:t>th</a:t>
            </a:r>
            <a:endParaRPr lang="en-CA" sz="2000" dirty="0"/>
          </a:p>
        </p:txBody>
      </p:sp>
      <p:sp>
        <p:nvSpPr>
          <p:cNvPr id="3" name="Title 2"/>
          <p:cNvSpPr>
            <a:spLocks noGrp="1"/>
          </p:cNvSpPr>
          <p:nvPr>
            <p:ph type="title"/>
          </p:nvPr>
        </p:nvSpPr>
        <p:spPr>
          <a:xfrm>
            <a:off x="354153" y="618828"/>
            <a:ext cx="8435695" cy="1990720"/>
          </a:xfrm>
        </p:spPr>
        <p:txBody>
          <a:bodyPr>
            <a:normAutofit/>
          </a:bodyPr>
          <a:lstStyle/>
          <a:p>
            <a:r>
              <a:rPr lang="en-CA" sz="2800" dirty="0"/>
              <a:t>Fort St John Land and Resource Management Plan Update</a:t>
            </a:r>
          </a:p>
        </p:txBody>
      </p:sp>
      <p:sp>
        <p:nvSpPr>
          <p:cNvPr id="4" name="Slide Number Placeholder 3"/>
          <p:cNvSpPr>
            <a:spLocks noGrp="1"/>
          </p:cNvSpPr>
          <p:nvPr>
            <p:ph type="sldNum" sz="quarter" idx="4"/>
          </p:nvPr>
        </p:nvSpPr>
        <p:spPr/>
        <p:txBody>
          <a:bodyPr/>
          <a:lstStyle/>
          <a:p>
            <a:r>
              <a:rPr lang="en-CA"/>
              <a:t>|   </a:t>
            </a:r>
            <a:fld id="{41140750-9426-6447-9556-3289E9D36296}" type="slidenum">
              <a:rPr lang="en-US" smtClean="0"/>
              <a:pPr/>
              <a:t>1</a:t>
            </a:fld>
            <a:endParaRPr lang="en-US" dirty="0"/>
          </a:p>
        </p:txBody>
      </p:sp>
      <p:sp>
        <p:nvSpPr>
          <p:cNvPr id="5" name="Footer Placeholder 4"/>
          <p:cNvSpPr>
            <a:spLocks noGrp="1"/>
          </p:cNvSpPr>
          <p:nvPr>
            <p:ph type="ftr" sz="quarter" idx="3"/>
          </p:nvPr>
        </p:nvSpPr>
        <p:spPr/>
        <p:txBody>
          <a:bodyPr/>
          <a:lstStyle/>
          <a:p>
            <a:pPr algn="r"/>
            <a:r>
              <a:rPr lang="en-US"/>
              <a:t>Land Use Planning</a:t>
            </a:r>
            <a:endParaRPr lang="en-US" dirty="0"/>
          </a:p>
        </p:txBody>
      </p:sp>
    </p:spTree>
    <p:extLst>
      <p:ext uri="{BB962C8B-B14F-4D97-AF65-F5344CB8AC3E}">
        <p14:creationId xmlns:p14="http://schemas.microsoft.com/office/powerpoint/2010/main" val="514516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561" y="7002"/>
            <a:ext cx="7829550" cy="1218144"/>
          </a:xfrm>
        </p:spPr>
        <p:txBody>
          <a:bodyPr>
            <a:normAutofit/>
          </a:bodyPr>
          <a:lstStyle/>
          <a:p>
            <a:r>
              <a:rPr lang="en-CA" sz="2800" dirty="0"/>
              <a:t>Activities from February – June 2020</a:t>
            </a:r>
          </a:p>
        </p:txBody>
      </p:sp>
      <p:sp>
        <p:nvSpPr>
          <p:cNvPr id="3" name="Content Placeholder 2"/>
          <p:cNvSpPr>
            <a:spLocks noGrp="1"/>
          </p:cNvSpPr>
          <p:nvPr>
            <p:ph idx="1"/>
          </p:nvPr>
        </p:nvSpPr>
        <p:spPr>
          <a:xfrm>
            <a:off x="386953" y="1652626"/>
            <a:ext cx="8497740" cy="4438377"/>
          </a:xfrm>
        </p:spPr>
        <p:txBody>
          <a:bodyPr>
            <a:normAutofit/>
          </a:bodyPr>
          <a:lstStyle/>
          <a:p>
            <a:r>
              <a:rPr lang="en-CA" sz="2000" dirty="0"/>
              <a:t>Prophet River First Nation is now a participant in the Fort St John Land and Resource Management Plan (LRMP) Update</a:t>
            </a:r>
          </a:p>
          <a:p>
            <a:pPr marL="727075" lvl="1" indent="-285750">
              <a:buFont typeface="Wingdings" panose="05000000000000000000" pitchFamily="2" charset="2"/>
              <a:buChar char="Ø"/>
            </a:pPr>
            <a:r>
              <a:rPr lang="en-CA" sz="1600" dirty="0"/>
              <a:t>Community Leadership Forum </a:t>
            </a:r>
          </a:p>
          <a:p>
            <a:pPr marL="727075" lvl="1" indent="-285750">
              <a:buFont typeface="Wingdings" panose="05000000000000000000" pitchFamily="2" charset="2"/>
              <a:buChar char="Ø"/>
            </a:pPr>
            <a:r>
              <a:rPr lang="en-CA" sz="1600" dirty="0"/>
              <a:t>Technical Planning Team </a:t>
            </a:r>
          </a:p>
          <a:p>
            <a:r>
              <a:rPr lang="en-CA" sz="2000" dirty="0"/>
              <a:t>Community Leadership Forum and Northeast Roundtable received presentation  on the </a:t>
            </a:r>
            <a:r>
              <a:rPr lang="en-CA" sz="2000" i="1" dirty="0"/>
              <a:t>Declaration on the Rights of Indigenous Peoples Act</a:t>
            </a:r>
          </a:p>
          <a:p>
            <a:r>
              <a:rPr lang="en-CA" sz="2000" dirty="0"/>
              <a:t>Province and participating Treaty 8 First Nations in discussions regarding Terms of Reference requirements</a:t>
            </a:r>
          </a:p>
          <a:p>
            <a:pPr marL="0" indent="0">
              <a:buNone/>
            </a:pPr>
            <a:r>
              <a:rPr lang="en-CA" sz="2000" dirty="0"/>
              <a:t> </a:t>
            </a:r>
          </a:p>
          <a:p>
            <a:endParaRPr lang="en-CA" sz="2000" dirty="0"/>
          </a:p>
          <a:p>
            <a:pPr marL="441325" lvl="1" indent="0">
              <a:buNone/>
            </a:pPr>
            <a:endParaRPr lang="en-CA" sz="1600" dirty="0"/>
          </a:p>
          <a:p>
            <a:pPr marL="0" indent="0">
              <a:buNone/>
            </a:pPr>
            <a:endParaRPr lang="en-CA" sz="2000" dirty="0"/>
          </a:p>
          <a:p>
            <a:pPr marL="0" indent="0">
              <a:buNone/>
            </a:pPr>
            <a:endParaRPr lang="en-CA" sz="2000" i="1" dirty="0"/>
          </a:p>
          <a:p>
            <a:pPr marL="0" indent="0">
              <a:buNone/>
            </a:pPr>
            <a:endParaRPr lang="en-CA" sz="2000" dirty="0"/>
          </a:p>
        </p:txBody>
      </p:sp>
      <p:sp>
        <p:nvSpPr>
          <p:cNvPr id="4" name="Footer Placeholder 3"/>
          <p:cNvSpPr>
            <a:spLocks noGrp="1"/>
          </p:cNvSpPr>
          <p:nvPr>
            <p:ph type="ftr" sz="quarter" idx="3"/>
          </p:nvPr>
        </p:nvSpPr>
        <p:spPr/>
        <p:txBody>
          <a:bodyPr/>
          <a:lstStyle/>
          <a:p>
            <a:pPr algn="r"/>
            <a:r>
              <a:rPr lang="en-US" dirty="0"/>
              <a:t>Land Use Planning</a:t>
            </a:r>
          </a:p>
        </p:txBody>
      </p:sp>
      <p:sp>
        <p:nvSpPr>
          <p:cNvPr id="5" name="Slide Number Placeholder 4"/>
          <p:cNvSpPr>
            <a:spLocks noGrp="1"/>
          </p:cNvSpPr>
          <p:nvPr>
            <p:ph type="sldNum" sz="quarter" idx="4"/>
          </p:nvPr>
        </p:nvSpPr>
        <p:spPr/>
        <p:txBody>
          <a:bodyPr/>
          <a:lstStyle/>
          <a:p>
            <a:r>
              <a:rPr lang="en-CA"/>
              <a:t>|   </a:t>
            </a:r>
            <a:fld id="{41140750-9426-6447-9556-3289E9D36296}" type="slidenum">
              <a:rPr lang="en-US" smtClean="0"/>
              <a:pPr/>
              <a:t>2</a:t>
            </a:fld>
            <a:endParaRPr lang="en-US" dirty="0"/>
          </a:p>
        </p:txBody>
      </p:sp>
    </p:spTree>
    <p:extLst>
      <p:ext uri="{BB962C8B-B14F-4D97-AF65-F5344CB8AC3E}">
        <p14:creationId xmlns:p14="http://schemas.microsoft.com/office/powerpoint/2010/main" val="1040952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561" y="7002"/>
            <a:ext cx="7829550" cy="1218144"/>
          </a:xfrm>
        </p:spPr>
        <p:txBody>
          <a:bodyPr>
            <a:normAutofit/>
          </a:bodyPr>
          <a:lstStyle/>
          <a:p>
            <a:r>
              <a:rPr lang="en-CA" sz="2800" dirty="0"/>
              <a:t>Current Focus </a:t>
            </a:r>
          </a:p>
        </p:txBody>
      </p:sp>
      <p:sp>
        <p:nvSpPr>
          <p:cNvPr id="3" name="Content Placeholder 2"/>
          <p:cNvSpPr>
            <a:spLocks noGrp="1"/>
          </p:cNvSpPr>
          <p:nvPr>
            <p:ph idx="1"/>
          </p:nvPr>
        </p:nvSpPr>
        <p:spPr>
          <a:xfrm>
            <a:off x="411561" y="1660865"/>
            <a:ext cx="8497740" cy="4261276"/>
          </a:xfrm>
          <a:solidFill>
            <a:schemeClr val="bg1">
              <a:alpha val="45000"/>
            </a:schemeClr>
          </a:solidFill>
        </p:spPr>
        <p:txBody>
          <a:bodyPr>
            <a:normAutofit fontScale="92500" lnSpcReduction="10000"/>
          </a:bodyPr>
          <a:lstStyle/>
          <a:p>
            <a:pPr>
              <a:lnSpc>
                <a:spcPct val="110000"/>
              </a:lnSpc>
            </a:pPr>
            <a:r>
              <a:rPr lang="en-CA" sz="2200" dirty="0"/>
              <a:t>The Province and participating Treaty 8 First Nations are working to develop Terms of Reference for the Fort St John LRMP Update that:</a:t>
            </a:r>
          </a:p>
          <a:p>
            <a:pPr lvl="1">
              <a:lnSpc>
                <a:spcPct val="150000"/>
              </a:lnSpc>
              <a:buFont typeface="Wingdings" panose="05000000000000000000" pitchFamily="2" charset="2"/>
              <a:buChar char="Ø"/>
            </a:pPr>
            <a:r>
              <a:rPr lang="en-CA" sz="1700" dirty="0"/>
              <a:t>Describe the project mandate and purpose;</a:t>
            </a:r>
          </a:p>
          <a:p>
            <a:pPr lvl="1">
              <a:lnSpc>
                <a:spcPct val="150000"/>
              </a:lnSpc>
              <a:buFont typeface="Wingdings" panose="05000000000000000000" pitchFamily="2" charset="2"/>
              <a:buChar char="Ø"/>
            </a:pPr>
            <a:r>
              <a:rPr lang="en-CA" sz="1700" dirty="0"/>
              <a:t>Establish planning principles; </a:t>
            </a:r>
          </a:p>
          <a:p>
            <a:pPr lvl="1">
              <a:lnSpc>
                <a:spcPct val="150000"/>
              </a:lnSpc>
              <a:buFont typeface="Wingdings" panose="05000000000000000000" pitchFamily="2" charset="2"/>
              <a:buChar char="Ø"/>
            </a:pPr>
            <a:r>
              <a:rPr lang="en-CA" sz="1700" dirty="0"/>
              <a:t>Define the role of the Community Leadership Forum and Technical Planning Team; </a:t>
            </a:r>
          </a:p>
          <a:p>
            <a:pPr lvl="1">
              <a:lnSpc>
                <a:spcPct val="150000"/>
              </a:lnSpc>
              <a:buFont typeface="Wingdings" panose="05000000000000000000" pitchFamily="2" charset="2"/>
              <a:buChar char="Ø"/>
            </a:pPr>
            <a:r>
              <a:rPr lang="en-CA" sz="1700" dirty="0"/>
              <a:t>Describe how decisions will be made (e.g., plan approval);</a:t>
            </a:r>
          </a:p>
          <a:p>
            <a:pPr lvl="1">
              <a:lnSpc>
                <a:spcPct val="150000"/>
              </a:lnSpc>
              <a:buFont typeface="Wingdings" panose="05000000000000000000" pitchFamily="2" charset="2"/>
              <a:buChar char="Ø"/>
            </a:pPr>
            <a:r>
              <a:rPr lang="en-CA" sz="1700" dirty="0"/>
              <a:t>Provide a dispute resolution process; </a:t>
            </a:r>
          </a:p>
          <a:p>
            <a:pPr lvl="1">
              <a:lnSpc>
                <a:spcPct val="150000"/>
              </a:lnSpc>
              <a:buFont typeface="Wingdings" panose="05000000000000000000" pitchFamily="2" charset="2"/>
              <a:buChar char="Ø"/>
            </a:pPr>
            <a:r>
              <a:rPr lang="en-CA" sz="1700" dirty="0"/>
              <a:t>Identify planning commitments (e.g., protected areas);</a:t>
            </a:r>
          </a:p>
          <a:p>
            <a:pPr lvl="1">
              <a:lnSpc>
                <a:spcPct val="150000"/>
              </a:lnSpc>
              <a:buFont typeface="Wingdings" panose="05000000000000000000" pitchFamily="2" charset="2"/>
              <a:buChar char="Ø"/>
            </a:pPr>
            <a:r>
              <a:rPr lang="en-CA" sz="1700" dirty="0"/>
              <a:t>Define the planning phases and associated activities;</a:t>
            </a:r>
          </a:p>
          <a:p>
            <a:pPr lvl="1">
              <a:lnSpc>
                <a:spcPct val="150000"/>
              </a:lnSpc>
              <a:buFont typeface="Wingdings" panose="05000000000000000000" pitchFamily="2" charset="2"/>
              <a:buChar char="Ø"/>
            </a:pPr>
            <a:r>
              <a:rPr lang="en-CA" sz="1700" dirty="0"/>
              <a:t>Describe how communities, stakeholders, and the public will be involved in the process; and</a:t>
            </a:r>
          </a:p>
          <a:p>
            <a:pPr lvl="1">
              <a:lnSpc>
                <a:spcPct val="150000"/>
              </a:lnSpc>
              <a:buFont typeface="Wingdings" panose="05000000000000000000" pitchFamily="2" charset="2"/>
              <a:buChar char="Ø"/>
            </a:pPr>
            <a:r>
              <a:rPr lang="en-CA" sz="1700" dirty="0"/>
              <a:t>Describe how the work of related initiatives will be integrated into the process</a:t>
            </a:r>
            <a:endParaRPr lang="en-CA" sz="2000" dirty="0"/>
          </a:p>
          <a:p>
            <a:pPr marL="0" indent="0">
              <a:buNone/>
            </a:pPr>
            <a:endParaRPr lang="en-CA" sz="2000" dirty="0"/>
          </a:p>
          <a:p>
            <a:pPr marL="0" indent="0">
              <a:buNone/>
            </a:pPr>
            <a:endParaRPr lang="en-CA" sz="2000" i="1" dirty="0"/>
          </a:p>
          <a:p>
            <a:pPr marL="0" indent="0">
              <a:buNone/>
            </a:pPr>
            <a:endParaRPr lang="en-CA" sz="2000" dirty="0"/>
          </a:p>
        </p:txBody>
      </p:sp>
      <p:sp>
        <p:nvSpPr>
          <p:cNvPr id="4" name="Footer Placeholder 3"/>
          <p:cNvSpPr>
            <a:spLocks noGrp="1"/>
          </p:cNvSpPr>
          <p:nvPr>
            <p:ph type="ftr" sz="quarter" idx="3"/>
          </p:nvPr>
        </p:nvSpPr>
        <p:spPr/>
        <p:txBody>
          <a:bodyPr/>
          <a:lstStyle/>
          <a:p>
            <a:pPr algn="r"/>
            <a:r>
              <a:rPr lang="en-US" dirty="0"/>
              <a:t>Land Use Planning</a:t>
            </a:r>
          </a:p>
        </p:txBody>
      </p:sp>
      <p:sp>
        <p:nvSpPr>
          <p:cNvPr id="5" name="Slide Number Placeholder 4"/>
          <p:cNvSpPr>
            <a:spLocks noGrp="1"/>
          </p:cNvSpPr>
          <p:nvPr>
            <p:ph type="sldNum" sz="quarter" idx="4"/>
          </p:nvPr>
        </p:nvSpPr>
        <p:spPr/>
        <p:txBody>
          <a:bodyPr/>
          <a:lstStyle/>
          <a:p>
            <a:r>
              <a:rPr lang="en-CA"/>
              <a:t>|   </a:t>
            </a:r>
            <a:fld id="{41140750-9426-6447-9556-3289E9D36296}" type="slidenum">
              <a:rPr lang="en-US" smtClean="0"/>
              <a:pPr/>
              <a:t>3</a:t>
            </a:fld>
            <a:endParaRPr lang="en-US" dirty="0"/>
          </a:p>
        </p:txBody>
      </p:sp>
    </p:spTree>
    <p:extLst>
      <p:ext uri="{BB962C8B-B14F-4D97-AF65-F5344CB8AC3E}">
        <p14:creationId xmlns:p14="http://schemas.microsoft.com/office/powerpoint/2010/main" val="263676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561" y="7002"/>
            <a:ext cx="7829550" cy="1218144"/>
          </a:xfrm>
        </p:spPr>
        <p:txBody>
          <a:bodyPr>
            <a:normAutofit/>
          </a:bodyPr>
          <a:lstStyle/>
          <a:p>
            <a:r>
              <a:rPr lang="en-CA" sz="2800" dirty="0"/>
              <a:t>Looking Ahead (Summer – Fall 2020)</a:t>
            </a:r>
          </a:p>
        </p:txBody>
      </p:sp>
      <p:sp>
        <p:nvSpPr>
          <p:cNvPr id="3" name="Content Placeholder 2"/>
          <p:cNvSpPr>
            <a:spLocks noGrp="1"/>
          </p:cNvSpPr>
          <p:nvPr>
            <p:ph idx="1"/>
          </p:nvPr>
        </p:nvSpPr>
        <p:spPr>
          <a:xfrm>
            <a:off x="386953" y="1627913"/>
            <a:ext cx="8497740" cy="4261276"/>
          </a:xfrm>
          <a:solidFill>
            <a:schemeClr val="bg1">
              <a:alpha val="52000"/>
            </a:schemeClr>
          </a:solidFill>
        </p:spPr>
        <p:txBody>
          <a:bodyPr>
            <a:normAutofit/>
          </a:bodyPr>
          <a:lstStyle/>
          <a:p>
            <a:pPr marL="358775" indent="-342900">
              <a:lnSpc>
                <a:spcPct val="110000"/>
              </a:lnSpc>
            </a:pPr>
            <a:r>
              <a:rPr lang="en-CA" sz="2000" dirty="0"/>
              <a:t>Completion of Treaty Land Entitlement remains a priority for </a:t>
            </a:r>
            <a:r>
              <a:rPr lang="en-CA" sz="2000" dirty="0" err="1"/>
              <a:t>Doig</a:t>
            </a:r>
            <a:r>
              <a:rPr lang="en-CA" sz="2000" dirty="0"/>
              <a:t> River First Nation, Blueberry River First Nations, and the Province</a:t>
            </a:r>
          </a:p>
          <a:p>
            <a:pPr marL="358775" lvl="0" indent="-342900">
              <a:lnSpc>
                <a:spcPct val="110000"/>
              </a:lnSpc>
            </a:pPr>
            <a:r>
              <a:rPr lang="en-CA" sz="2000" dirty="0"/>
              <a:t>The Province and participating Treaty 8 First Nations will seek to reach agreement on a draft Terms of Reference to be shared with communities, public and stakeholders</a:t>
            </a:r>
          </a:p>
          <a:p>
            <a:pPr marL="358775" lvl="0" indent="-342900">
              <a:lnSpc>
                <a:spcPct val="110000"/>
              </a:lnSpc>
            </a:pPr>
            <a:r>
              <a:rPr lang="en-CA" sz="2000" dirty="0"/>
              <a:t>The Technical Planning Team will be collaborating with other tables to ensure the Fort St John LRMP Update complements and, where appropriate, carries forward the work of related land use planning initiatives </a:t>
            </a:r>
          </a:p>
          <a:p>
            <a:pPr marL="800100" lvl="1" indent="-342900">
              <a:lnSpc>
                <a:spcPct val="110000"/>
              </a:lnSpc>
              <a:buFont typeface="Wingdings" panose="05000000000000000000" pitchFamily="2" charset="2"/>
              <a:buChar char="Ø"/>
            </a:pPr>
            <a:r>
              <a:rPr lang="en-CA" sz="1600" dirty="0"/>
              <a:t>Regional Strategic Environmental Assessment</a:t>
            </a:r>
          </a:p>
          <a:p>
            <a:pPr marL="800100" lvl="1" indent="-342900">
              <a:lnSpc>
                <a:spcPct val="110000"/>
              </a:lnSpc>
              <a:buFont typeface="Wingdings" panose="05000000000000000000" pitchFamily="2" charset="2"/>
              <a:buChar char="Ø"/>
            </a:pPr>
            <a:r>
              <a:rPr lang="en-CA" sz="1600" dirty="0"/>
              <a:t>Caribou Recovery Program</a:t>
            </a:r>
          </a:p>
          <a:p>
            <a:pPr marL="800100" lvl="1" indent="-342900">
              <a:lnSpc>
                <a:spcPct val="110000"/>
              </a:lnSpc>
              <a:buFont typeface="Wingdings" panose="05000000000000000000" pitchFamily="2" charset="2"/>
              <a:buChar char="Ø"/>
            </a:pPr>
            <a:r>
              <a:rPr lang="en-CA" sz="1600" dirty="0"/>
              <a:t>Other initiatives the Parties feel are relevant to the planning process. </a:t>
            </a:r>
          </a:p>
          <a:p>
            <a:pPr marL="358775" lvl="0" indent="-342900">
              <a:lnSpc>
                <a:spcPct val="110000"/>
              </a:lnSpc>
            </a:pPr>
            <a:endParaRPr lang="en-CA" sz="2000" dirty="0"/>
          </a:p>
          <a:p>
            <a:pPr marL="15875" indent="0">
              <a:lnSpc>
                <a:spcPct val="110000"/>
              </a:lnSpc>
              <a:buNone/>
            </a:pPr>
            <a:endParaRPr lang="en-CA" sz="2000" dirty="0"/>
          </a:p>
        </p:txBody>
      </p:sp>
      <p:sp>
        <p:nvSpPr>
          <p:cNvPr id="4" name="Footer Placeholder 3"/>
          <p:cNvSpPr>
            <a:spLocks noGrp="1"/>
          </p:cNvSpPr>
          <p:nvPr>
            <p:ph type="ftr" sz="quarter" idx="3"/>
          </p:nvPr>
        </p:nvSpPr>
        <p:spPr>
          <a:xfrm>
            <a:off x="6077103" y="6264002"/>
            <a:ext cx="2334033" cy="365125"/>
          </a:xfrm>
        </p:spPr>
        <p:txBody>
          <a:bodyPr/>
          <a:lstStyle/>
          <a:p>
            <a:pPr algn="r"/>
            <a:r>
              <a:rPr lang="en-US" dirty="0"/>
              <a:t>Land Use Planning</a:t>
            </a:r>
          </a:p>
        </p:txBody>
      </p:sp>
      <p:sp>
        <p:nvSpPr>
          <p:cNvPr id="5" name="Slide Number Placeholder 4"/>
          <p:cNvSpPr>
            <a:spLocks noGrp="1"/>
          </p:cNvSpPr>
          <p:nvPr>
            <p:ph type="sldNum" sz="quarter" idx="4"/>
          </p:nvPr>
        </p:nvSpPr>
        <p:spPr/>
        <p:txBody>
          <a:bodyPr/>
          <a:lstStyle/>
          <a:p>
            <a:r>
              <a:rPr lang="en-CA"/>
              <a:t>|   </a:t>
            </a:r>
            <a:fld id="{41140750-9426-6447-9556-3289E9D36296}" type="slidenum">
              <a:rPr lang="en-US" smtClean="0"/>
              <a:pPr/>
              <a:t>4</a:t>
            </a:fld>
            <a:endParaRPr lang="en-US" dirty="0"/>
          </a:p>
        </p:txBody>
      </p:sp>
    </p:spTree>
    <p:extLst>
      <p:ext uri="{BB962C8B-B14F-4D97-AF65-F5344CB8AC3E}">
        <p14:creationId xmlns:p14="http://schemas.microsoft.com/office/powerpoint/2010/main" val="827248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561" y="7002"/>
            <a:ext cx="7829550" cy="1218144"/>
          </a:xfrm>
        </p:spPr>
        <p:txBody>
          <a:bodyPr>
            <a:normAutofit/>
          </a:bodyPr>
          <a:lstStyle/>
          <a:p>
            <a:r>
              <a:rPr lang="en-CA" sz="2800" dirty="0"/>
              <a:t>Looking Ahead (Summer – Fall 2020)</a:t>
            </a:r>
          </a:p>
        </p:txBody>
      </p:sp>
      <p:sp>
        <p:nvSpPr>
          <p:cNvPr id="3" name="Content Placeholder 2"/>
          <p:cNvSpPr>
            <a:spLocks noGrp="1"/>
          </p:cNvSpPr>
          <p:nvPr>
            <p:ph idx="1"/>
          </p:nvPr>
        </p:nvSpPr>
        <p:spPr>
          <a:xfrm>
            <a:off x="386953" y="1627913"/>
            <a:ext cx="8497740" cy="4261276"/>
          </a:xfrm>
          <a:solidFill>
            <a:schemeClr val="bg1">
              <a:alpha val="52000"/>
            </a:schemeClr>
          </a:solidFill>
        </p:spPr>
        <p:txBody>
          <a:bodyPr>
            <a:normAutofit/>
          </a:bodyPr>
          <a:lstStyle/>
          <a:p>
            <a:pPr marL="358775" indent="-342900">
              <a:lnSpc>
                <a:spcPct val="110000"/>
              </a:lnSpc>
            </a:pPr>
            <a:r>
              <a:rPr lang="en-CA" sz="2000" dirty="0"/>
              <a:t>Options are being explored for engaging the public, stakeholders, and communities throughout Summer 2020</a:t>
            </a:r>
          </a:p>
          <a:p>
            <a:pPr marL="358775" indent="-342900">
              <a:lnSpc>
                <a:spcPct val="110000"/>
              </a:lnSpc>
            </a:pPr>
            <a:r>
              <a:rPr lang="en-CA" sz="2000" dirty="0"/>
              <a:t>A newsletter, website update, and series of virtual presentations are being considered to provide interested parties with important background information on land use planning</a:t>
            </a:r>
          </a:p>
          <a:p>
            <a:pPr marL="358775" indent="-342900">
              <a:lnSpc>
                <a:spcPct val="110000"/>
              </a:lnSpc>
            </a:pPr>
            <a:r>
              <a:rPr lang="en-CA" sz="2000" dirty="0"/>
              <a:t>An Engagement Strategy is being developed to complement the Terms of Reference and provide  explicit details on how interested/affected parties will be involved in the planning process (i.e., who, how, when, and why)</a:t>
            </a:r>
          </a:p>
          <a:p>
            <a:pPr marL="800100" lvl="1" indent="-342900">
              <a:lnSpc>
                <a:spcPct val="110000"/>
              </a:lnSpc>
              <a:buFont typeface="Wingdings" panose="05000000000000000000" pitchFamily="2" charset="2"/>
              <a:buChar char="Ø"/>
            </a:pPr>
            <a:endParaRPr lang="en-CA" sz="1600" dirty="0"/>
          </a:p>
          <a:p>
            <a:pPr marL="358775" lvl="0" indent="-342900">
              <a:lnSpc>
                <a:spcPct val="110000"/>
              </a:lnSpc>
            </a:pPr>
            <a:endParaRPr lang="en-CA" sz="2000" dirty="0"/>
          </a:p>
          <a:p>
            <a:pPr marL="15875" indent="0">
              <a:lnSpc>
                <a:spcPct val="110000"/>
              </a:lnSpc>
              <a:buNone/>
            </a:pPr>
            <a:endParaRPr lang="en-CA" sz="2000" dirty="0"/>
          </a:p>
        </p:txBody>
      </p:sp>
      <p:sp>
        <p:nvSpPr>
          <p:cNvPr id="4" name="Footer Placeholder 3"/>
          <p:cNvSpPr>
            <a:spLocks noGrp="1"/>
          </p:cNvSpPr>
          <p:nvPr>
            <p:ph type="ftr" sz="quarter" idx="3"/>
          </p:nvPr>
        </p:nvSpPr>
        <p:spPr>
          <a:xfrm>
            <a:off x="6077103" y="6264002"/>
            <a:ext cx="2334033" cy="365125"/>
          </a:xfrm>
        </p:spPr>
        <p:txBody>
          <a:bodyPr/>
          <a:lstStyle/>
          <a:p>
            <a:pPr algn="r"/>
            <a:r>
              <a:rPr lang="en-US" dirty="0"/>
              <a:t>Land Use Planning</a:t>
            </a:r>
          </a:p>
        </p:txBody>
      </p:sp>
      <p:sp>
        <p:nvSpPr>
          <p:cNvPr id="5" name="Slide Number Placeholder 4"/>
          <p:cNvSpPr>
            <a:spLocks noGrp="1"/>
          </p:cNvSpPr>
          <p:nvPr>
            <p:ph type="sldNum" sz="quarter" idx="4"/>
          </p:nvPr>
        </p:nvSpPr>
        <p:spPr/>
        <p:txBody>
          <a:bodyPr/>
          <a:lstStyle/>
          <a:p>
            <a:r>
              <a:rPr lang="en-CA"/>
              <a:t>|   </a:t>
            </a:r>
            <a:fld id="{41140750-9426-6447-9556-3289E9D36296}" type="slidenum">
              <a:rPr lang="en-US" smtClean="0"/>
              <a:pPr/>
              <a:t>5</a:t>
            </a:fld>
            <a:endParaRPr lang="en-US" dirty="0"/>
          </a:p>
        </p:txBody>
      </p:sp>
    </p:spTree>
    <p:extLst>
      <p:ext uri="{BB962C8B-B14F-4D97-AF65-F5344CB8AC3E}">
        <p14:creationId xmlns:p14="http://schemas.microsoft.com/office/powerpoint/2010/main" val="1808655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56975931115C42B154129ACF64F69B" ma:contentTypeVersion="7" ma:contentTypeDescription="Create a new document." ma:contentTypeScope="" ma:versionID="c1baba241b48b2292229f7be27de2ac4">
  <xsd:schema xmlns:xsd="http://www.w3.org/2001/XMLSchema" xmlns:xs="http://www.w3.org/2001/XMLSchema" xmlns:p="http://schemas.microsoft.com/office/2006/metadata/properties" xmlns:ns3="6dacf12f-1e0d-46b0-91bd-702888a65233" xmlns:ns4="40ccca9c-0b7e-4ba6-a758-0e8a1fa03b03" targetNamespace="http://schemas.microsoft.com/office/2006/metadata/properties" ma:root="true" ma:fieldsID="bdc7218479afd50b3abdc51f6fb257d9" ns3:_="" ns4:_="">
    <xsd:import namespace="6dacf12f-1e0d-46b0-91bd-702888a65233"/>
    <xsd:import namespace="40ccca9c-0b7e-4ba6-a758-0e8a1fa03b0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acf12f-1e0d-46b0-91bd-702888a6523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ccca9c-0b7e-4ba6-a758-0e8a1fa03b0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8229E6-DF27-4490-BBB4-A71F83F2E3F4}">
  <ds:schemaRefs>
    <ds:schemaRef ds:uri="http://purl.org/dc/terms/"/>
    <ds:schemaRef ds:uri="6dacf12f-1e0d-46b0-91bd-702888a65233"/>
    <ds:schemaRef ds:uri="http://schemas.microsoft.com/office/2006/documentManagement/types"/>
    <ds:schemaRef ds:uri="http://www.w3.org/XML/1998/namespace"/>
    <ds:schemaRef ds:uri="40ccca9c-0b7e-4ba6-a758-0e8a1fa03b03"/>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26217399-EEF5-4E47-82BB-442F3BE01050}">
  <ds:schemaRefs>
    <ds:schemaRef ds:uri="http://schemas.microsoft.com/sharepoint/v3/contenttype/forms"/>
  </ds:schemaRefs>
</ds:datastoreItem>
</file>

<file path=customXml/itemProps3.xml><?xml version="1.0" encoding="utf-8"?>
<ds:datastoreItem xmlns:ds="http://schemas.openxmlformats.org/officeDocument/2006/customXml" ds:itemID="{34706681-C4DE-4651-8A1C-9D6715F60E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acf12f-1e0d-46b0-91bd-702888a65233"/>
    <ds:schemaRef ds:uri="40ccca9c-0b7e-4ba6-a758-0e8a1fa03b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2779</TotalTime>
  <Words>430</Words>
  <Application>Microsoft Office PowerPoint</Application>
  <PresentationFormat>On-screen Show (4:3)</PresentationFormat>
  <Paragraphs>48</Paragraphs>
  <Slides>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Wingdings</vt:lpstr>
      <vt:lpstr>Office Theme</vt:lpstr>
      <vt:lpstr>Fort St John Land and Resource Management Plan Update</vt:lpstr>
      <vt:lpstr>Activities from February – June 2020</vt:lpstr>
      <vt:lpstr>Current Focus </vt:lpstr>
      <vt:lpstr>Looking Ahead (Summer – Fall 2020)</vt:lpstr>
      <vt:lpstr>Looking Ahead (Summer – Fall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and Resource Management Planning  (Historical Context)</dc:title>
  <dc:creator>Cuell, James W FLNR:EX</dc:creator>
  <cp:lastModifiedBy>Blue, Shayla FLNR:EX</cp:lastModifiedBy>
  <cp:revision>131</cp:revision>
  <dcterms:created xsi:type="dcterms:W3CDTF">2019-11-08T21:40:03Z</dcterms:created>
  <dcterms:modified xsi:type="dcterms:W3CDTF">2020-06-23T17:45:43Z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0x0101006256975931115C42B154129ACF64F69B</vt:lpwstr>
  </property>
</Properties>
</file>